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8106515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5900"/>
            <a:ext cx="4622450" cy="1915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</a:t>
            </a:r>
          </a:p>
          <a:p>
            <a:pPr algn="ctr"/>
            <a:r>
              <a:rPr lang="ru-RU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</a:t>
            </a:r>
            <a:r>
              <a:rPr lang="kk-KZ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апреля </a:t>
            </a:r>
            <a:r>
              <a:rPr lang="ru-RU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indent="36195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юго-восточный 7-12, днем порывы 15 м/с. Температура воздуха ночью 2-4, днем 16-18 тепла.</a:t>
            </a:r>
          </a:p>
          <a:p>
            <a:pPr algn="just"/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28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36195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небольшой дождь. Ветер юго-восточный 7-12 м/с Температура воздуха 10-12 тепла.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508154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9079" y="2055415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61950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апреля, ночью 28 апреля 2026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lvl="0" indent="361950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Әбдіғали Т.М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03016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64726</TotalTime>
  <Words>627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7035</cp:revision>
  <cp:lastPrinted>2021-02-03T11:37:00Z</cp:lastPrinted>
  <dcterms:created xsi:type="dcterms:W3CDTF">2018-03-27T06:03:00Z</dcterms:created>
  <dcterms:modified xsi:type="dcterms:W3CDTF">2026-04-26T07:02:51Z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